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2" r:id="rId3"/>
    <p:sldId id="263" r:id="rId4"/>
    <p:sldId id="265" r:id="rId5"/>
    <p:sldId id="258" r:id="rId6"/>
    <p:sldId id="259" r:id="rId7"/>
    <p:sldId id="260" r:id="rId8"/>
    <p:sldId id="261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900" y="-3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74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ED70F-F0D0-4A3D-B666-4BB216565CF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4EB4A-6A17-4FF6-8CD5-4172A5F77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472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31E89-9CDA-4B92-8ADB-9A81AD82525B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BAB3F-175F-4533-9623-1D13B5FFD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98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AB3F-175F-4533-9623-1D13B5FFD2B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75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AB3F-175F-4533-9623-1D13B5FFD2B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50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AB3F-175F-4533-9623-1D13B5FFD2B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657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AB3F-175F-4533-9623-1D13B5FFD2B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304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AB3F-175F-4533-9623-1D13B5FFD2B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693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AB3F-175F-4533-9623-1D13B5FFD2B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994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AB3F-175F-4533-9623-1D13B5FFD2B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656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AB3F-175F-4533-9623-1D13B5FFD2B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493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AB3F-175F-4533-9623-1D13B5FFD2B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2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BDD0-4297-4BBB-89AA-A09173C82F4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86CF-3CFA-4E6D-A943-0BC0D88E5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294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BDD0-4297-4BBB-89AA-A09173C82F4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86CF-3CFA-4E6D-A943-0BC0D88E5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63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BDD0-4297-4BBB-89AA-A09173C82F4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86CF-3CFA-4E6D-A943-0BC0D88E568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059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BDD0-4297-4BBB-89AA-A09173C82F4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86CF-3CFA-4E6D-A943-0BC0D88E5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782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BDD0-4297-4BBB-89AA-A09173C82F4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86CF-3CFA-4E6D-A943-0BC0D88E568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5453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BDD0-4297-4BBB-89AA-A09173C82F4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86CF-3CFA-4E6D-A943-0BC0D88E5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962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BDD0-4297-4BBB-89AA-A09173C82F4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86CF-3CFA-4E6D-A943-0BC0D88E5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177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BDD0-4297-4BBB-89AA-A09173C82F4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86CF-3CFA-4E6D-A943-0BC0D88E5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3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BDD0-4297-4BBB-89AA-A09173C82F4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86CF-3CFA-4E6D-A943-0BC0D88E5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89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BDD0-4297-4BBB-89AA-A09173C82F4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86CF-3CFA-4E6D-A943-0BC0D88E5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89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BDD0-4297-4BBB-89AA-A09173C82F4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86CF-3CFA-4E6D-A943-0BC0D88E5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83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BDD0-4297-4BBB-89AA-A09173C82F4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86CF-3CFA-4E6D-A943-0BC0D88E5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80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BDD0-4297-4BBB-89AA-A09173C82F4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86CF-3CFA-4E6D-A943-0BC0D88E5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4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BDD0-4297-4BBB-89AA-A09173C82F4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86CF-3CFA-4E6D-A943-0BC0D88E5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17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BDD0-4297-4BBB-89AA-A09173C82F4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86CF-3CFA-4E6D-A943-0BC0D88E5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47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BDD0-4297-4BBB-89AA-A09173C82F4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86CF-3CFA-4E6D-A943-0BC0D88E5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36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3BDD0-4297-4BBB-89AA-A09173C82F4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F086CF-3CFA-4E6D-A943-0BC0D88E5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02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991" y="1684803"/>
            <a:ext cx="9004284" cy="4374524"/>
          </a:xfrm>
        </p:spPr>
        <p:txBody>
          <a:bodyPr>
            <a:noAutofit/>
          </a:bodyPr>
          <a:lstStyle/>
          <a:p>
            <a:pPr algn="r"/>
            <a:r>
              <a:rPr lang="ru-RU" sz="6000" dirty="0" smtClean="0">
                <a:solidFill>
                  <a:srgbClr val="0070C0"/>
                </a:solidFill>
              </a:rPr>
              <a:t>Сопровождение </a:t>
            </a:r>
            <a:r>
              <a:rPr lang="ru-RU" sz="6000" dirty="0" smtClean="0">
                <a:solidFill>
                  <a:srgbClr val="0070C0"/>
                </a:solidFill>
              </a:rPr>
              <a:t>студентов</a:t>
            </a:r>
            <a:br>
              <a:rPr lang="ru-RU" sz="6000" dirty="0" smtClean="0">
                <a:solidFill>
                  <a:srgbClr val="0070C0"/>
                </a:solidFill>
              </a:rPr>
            </a:br>
            <a:r>
              <a:rPr lang="ru-RU" sz="6000" dirty="0" smtClean="0">
                <a:solidFill>
                  <a:srgbClr val="0070C0"/>
                </a:solidFill>
              </a:rPr>
              <a:t>с нарушением зрения</a:t>
            </a: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91" y="338424"/>
            <a:ext cx="2937121" cy="228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51811" y="6083787"/>
            <a:ext cx="3373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Тифлопедагог</a:t>
            </a:r>
          </a:p>
          <a:p>
            <a:r>
              <a:rPr lang="ru-RU" dirty="0" smtClean="0"/>
              <a:t>Никонова Марина Васильевна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92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студентах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614411"/>
            <a:ext cx="9290914" cy="3426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 колледже обучаются </a:t>
            </a:r>
            <a:r>
              <a:rPr lang="ru-RU" sz="2400" dirty="0" smtClean="0"/>
              <a:t>студенты </a:t>
            </a:r>
            <a:r>
              <a:rPr lang="ru-RU" sz="2400" dirty="0" smtClean="0"/>
              <a:t>с нарушениями </a:t>
            </a:r>
            <a:r>
              <a:rPr lang="ru-RU" sz="2400" dirty="0" smtClean="0"/>
              <a:t>зрения: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1 студент на музыкальном отделении (2 курс)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2 студента на специальности </a:t>
            </a:r>
            <a:r>
              <a:rPr lang="ru-RU" sz="2400" dirty="0" smtClean="0"/>
              <a:t>«Программирование» </a:t>
            </a:r>
            <a:r>
              <a:rPr lang="ru-RU" sz="2400" dirty="0" smtClean="0"/>
              <a:t>(2 курс)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1 студент на специальности «Коммерция» (1 курс)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418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направления </a:t>
            </a:r>
            <a:r>
              <a:rPr lang="ru-RU" dirty="0" smtClean="0"/>
              <a:t>работы</a:t>
            </a:r>
            <a:br>
              <a:rPr lang="ru-RU" dirty="0" smtClean="0"/>
            </a:br>
            <a:r>
              <a:rPr lang="ru-RU" dirty="0" smtClean="0"/>
              <a:t>со студентами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1. Сопровождение процесса адаптации </a:t>
            </a:r>
            <a:r>
              <a:rPr lang="ru-RU" sz="2400" dirty="0" smtClean="0"/>
              <a:t>студентов</a:t>
            </a:r>
            <a:endParaRPr lang="ru-RU" sz="2400" dirty="0" smtClean="0"/>
          </a:p>
          <a:p>
            <a:r>
              <a:rPr lang="ru-RU" sz="2400" dirty="0" smtClean="0"/>
              <a:t>2. Обеспечение доступа к информации и представление выходной информации (результаты труда незрячего)</a:t>
            </a:r>
          </a:p>
          <a:p>
            <a:r>
              <a:rPr lang="ru-RU" sz="2400" dirty="0" smtClean="0"/>
              <a:t>3. Обеспечение литературой в специальных форматах (рельефно – точечным шрифтом, аудионосителях, крупным шрифтом)</a:t>
            </a:r>
          </a:p>
          <a:p>
            <a:r>
              <a:rPr lang="ru-RU" sz="2400" dirty="0" smtClean="0"/>
              <a:t>4. Оказание технической помощи при работе с учебной </a:t>
            </a:r>
            <a:r>
              <a:rPr lang="ru-RU" sz="2400" dirty="0" smtClean="0"/>
              <a:t>информации</a:t>
            </a:r>
            <a:endParaRPr lang="ru-RU" sz="2400" dirty="0" smtClean="0"/>
          </a:p>
          <a:p>
            <a:r>
              <a:rPr lang="ru-RU" sz="2400" dirty="0" smtClean="0"/>
              <a:t>5. Помощь в социальной </a:t>
            </a:r>
            <a:r>
              <a:rPr lang="ru-RU" sz="2400" dirty="0" smtClean="0"/>
              <a:t>ориентировке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919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</a:t>
            </a:r>
            <a:r>
              <a:rPr lang="ru-RU" dirty="0" smtClean="0"/>
              <a:t>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424" y="1742403"/>
            <a:ext cx="5568918" cy="3880773"/>
          </a:xfrm>
        </p:spPr>
        <p:txBody>
          <a:bodyPr/>
          <a:lstStyle/>
          <a:p>
            <a:r>
              <a:rPr lang="ru-RU" sz="2400" dirty="0" smtClean="0"/>
              <a:t>1. Учебники по Брайлю </a:t>
            </a:r>
            <a:r>
              <a:rPr lang="ru-RU" sz="2400" dirty="0" smtClean="0"/>
              <a:t>(</a:t>
            </a:r>
            <a:r>
              <a:rPr lang="ru-RU" sz="2400" dirty="0" smtClean="0"/>
              <a:t>по запросу из библиотеки слепых)</a:t>
            </a:r>
          </a:p>
          <a:p>
            <a:r>
              <a:rPr lang="ru-RU" sz="2400" dirty="0" smtClean="0"/>
              <a:t>2. Программа </a:t>
            </a:r>
            <a:r>
              <a:rPr lang="ru-RU" sz="2400" dirty="0" smtClean="0"/>
              <a:t>«Экранная лупа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3. Принтер </a:t>
            </a:r>
            <a:r>
              <a:rPr lang="ru-RU" sz="2400" dirty="0" smtClean="0"/>
              <a:t>Брайля</a:t>
            </a:r>
            <a:endParaRPr lang="ru-RU" sz="2400" dirty="0" smtClean="0"/>
          </a:p>
          <a:p>
            <a:r>
              <a:rPr lang="ru-RU" sz="2400" dirty="0" smtClean="0"/>
              <a:t>4. Программа экранного доступа «</a:t>
            </a:r>
            <a:r>
              <a:rPr lang="en-US" sz="2400" dirty="0" smtClean="0"/>
              <a:t>J</a:t>
            </a:r>
            <a:r>
              <a:rPr lang="en-US" sz="2400" dirty="0" smtClean="0"/>
              <a:t>AWS</a:t>
            </a:r>
            <a:r>
              <a:rPr lang="ru-RU" sz="2400" dirty="0" smtClean="0"/>
              <a:t>»</a:t>
            </a:r>
            <a:endParaRPr lang="ru-RU" sz="2400" dirty="0" smtClean="0"/>
          </a:p>
          <a:p>
            <a:r>
              <a:rPr lang="ru-RU" sz="2400" dirty="0" smtClean="0"/>
              <a:t>5. </a:t>
            </a:r>
            <a:r>
              <a:rPr lang="ru-RU" sz="2400" dirty="0" err="1" smtClean="0"/>
              <a:t>Тифлофлешплеер</a:t>
            </a:r>
            <a:r>
              <a:rPr lang="ru-RU" sz="2400" dirty="0"/>
              <a:t> </a:t>
            </a:r>
            <a:r>
              <a:rPr lang="ru-RU" sz="2400" dirty="0" smtClean="0"/>
              <a:t>«</a:t>
            </a:r>
            <a:r>
              <a:rPr lang="ru-RU" sz="2400" dirty="0" smtClean="0"/>
              <a:t>СОЛО»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42" y="1600735"/>
            <a:ext cx="3090929" cy="4121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84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«Экранная лупа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 descr="ÐÐ°ÑÑÐ¸Ð½ÐºÐ¸ Ð¿Ð¾ Ð·Ð°Ð¿ÑÐ¾ÑÑ ÑÐºÑÐ°Ð½Ð½Ð°Ñ Ð»ÑÐ¿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0" y="1605283"/>
            <a:ext cx="5735040" cy="212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3163574"/>
            <a:ext cx="8393112" cy="322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38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Принтер </a:t>
            </a:r>
            <a:r>
              <a:rPr lang="ru-RU" dirty="0" smtClean="0"/>
              <a:t>Брайля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6" b="12905"/>
          <a:stretch/>
        </p:blipFill>
        <p:spPr>
          <a:xfrm>
            <a:off x="947445" y="1701714"/>
            <a:ext cx="5272881" cy="4753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http://sikerado.hu/wp-content/uploads/2018/09/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17" y="1052765"/>
            <a:ext cx="4618422" cy="3196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23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Тифлофлешплеер</a:t>
            </a:r>
            <a:r>
              <a:rPr lang="ru-RU" dirty="0"/>
              <a:t> «</a:t>
            </a:r>
            <a:r>
              <a:rPr lang="ru-RU" dirty="0" smtClean="0"/>
              <a:t>СОЛО»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2" r="21458"/>
          <a:stretch/>
        </p:blipFill>
        <p:spPr>
          <a:xfrm>
            <a:off x="757990" y="1604962"/>
            <a:ext cx="3190708" cy="4095482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075" y="1604962"/>
            <a:ext cx="5099467" cy="4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9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экранного доступа «</a:t>
            </a:r>
            <a:r>
              <a:rPr lang="en-US" dirty="0"/>
              <a:t>JAWS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t="4149" b="16124"/>
          <a:stretch/>
        </p:blipFill>
        <p:spPr>
          <a:xfrm>
            <a:off x="625640" y="1562100"/>
            <a:ext cx="3548809" cy="3850105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20" y="3703721"/>
            <a:ext cx="38576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56" y="1407697"/>
            <a:ext cx="2115552" cy="211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07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Помощь для студентов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1555" y="1763547"/>
            <a:ext cx="7516171" cy="3880773"/>
          </a:xfrm>
        </p:spPr>
        <p:txBody>
          <a:bodyPr>
            <a:normAutofit/>
          </a:bodyPr>
          <a:lstStyle/>
          <a:p>
            <a:r>
              <a:rPr lang="ru-RU" sz="2400" dirty="0"/>
              <a:t>В колледже созданы специальные условия для получения образования студентов с нарушением зрения.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697" y="2981576"/>
            <a:ext cx="4715860" cy="285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s://static.svyaznoy.ru/upload/iblock/0cf/4105910%20g2u.jpg/resize/870x725/hq/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48" y="3217589"/>
            <a:ext cx="2028114" cy="289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9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</TotalTime>
  <Words>186</Words>
  <Application>Microsoft Office PowerPoint</Application>
  <PresentationFormat>Произвольный</PresentationFormat>
  <Paragraphs>35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Сопровождение студентов с нарушением зрения</vt:lpstr>
      <vt:lpstr>О студентах</vt:lpstr>
      <vt:lpstr>Основные направления работы со студентами</vt:lpstr>
      <vt:lpstr>Средства обучения</vt:lpstr>
      <vt:lpstr>Программа «Экранная лупа»</vt:lpstr>
      <vt:lpstr>Принтер Брайля</vt:lpstr>
      <vt:lpstr>Тифлофлешплеер «СОЛО»</vt:lpstr>
      <vt:lpstr>Программа экранного доступа «JAWS»</vt:lpstr>
      <vt:lpstr>Помощь для студентов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Сопровождение студентов с нарушением зрения.</dc:title>
  <dc:creator>adm</dc:creator>
  <cp:lastModifiedBy>Марина</cp:lastModifiedBy>
  <cp:revision>16</cp:revision>
  <dcterms:created xsi:type="dcterms:W3CDTF">2019-03-27T06:19:44Z</dcterms:created>
  <dcterms:modified xsi:type="dcterms:W3CDTF">2019-03-27T19:38:28Z</dcterms:modified>
</cp:coreProperties>
</file>